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85" r:id="rId4"/>
    <p:sldId id="259" r:id="rId5"/>
    <p:sldId id="260" r:id="rId6"/>
    <p:sldId id="267" r:id="rId7"/>
    <p:sldId id="261" r:id="rId8"/>
    <p:sldId id="265" r:id="rId9"/>
    <p:sldId id="292" r:id="rId10"/>
    <p:sldId id="293" r:id="rId11"/>
    <p:sldId id="269" r:id="rId12"/>
    <p:sldId id="280" r:id="rId13"/>
    <p:sldId id="273" r:id="rId14"/>
    <p:sldId id="277" r:id="rId15"/>
    <p:sldId id="284" r:id="rId16"/>
    <p:sldId id="288" r:id="rId17"/>
    <p:sldId id="289" r:id="rId18"/>
    <p:sldId id="290" r:id="rId19"/>
    <p:sldId id="291" r:id="rId20"/>
    <p:sldId id="287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B2A8E-D5AC-4DD4-B696-950A9B0FA18E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8AC5-425E-4A20-8541-1A6B55BB22C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921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40311-F806-4265-99F3-164AD7385C2C}" type="slidenum">
              <a:rPr lang="hu-HU" altLang="hu-HU" smtClean="0"/>
              <a:pPr/>
              <a:t>1</a:t>
            </a:fld>
            <a:endParaRPr lang="hu-HU" altLang="hu-H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D183C-6AA0-4144-8DF0-9C621A20F7AB}" type="slidenum">
              <a:rPr lang="hu-HU" altLang="hu-HU" smtClean="0"/>
              <a:pPr/>
              <a:t>13</a:t>
            </a:fld>
            <a:endParaRPr lang="hu-HU" altLang="hu-H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E708D5-8DA7-4270-A8EA-12D1BCE6E7D6}" type="datetimeFigureOut">
              <a:rPr lang="hu-HU" smtClean="0"/>
              <a:pPr/>
              <a:t>2015.11.05.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783CE8-7FB4-4B40-B96A-87E67D71750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04" y="1785926"/>
            <a:ext cx="6786562" cy="2000264"/>
          </a:xfrm>
        </p:spPr>
        <p:txBody>
          <a:bodyPr/>
          <a:lstStyle/>
          <a:p>
            <a:pPr algn="ctr" eaLnBrk="1" hangingPunct="1"/>
            <a:r>
              <a:rPr lang="hu-HU" altLang="hu-HU" sz="4600" dirty="0" smtClean="0"/>
              <a:t> </a:t>
            </a:r>
            <a:r>
              <a:rPr lang="hu-HU" altLang="hu-HU" sz="3600" dirty="0" smtClean="0"/>
              <a:t>Érdi </a:t>
            </a:r>
            <a:r>
              <a:rPr lang="hu-HU" altLang="hu-HU" sz="3600" dirty="0" err="1" smtClean="0"/>
              <a:t>SzC</a:t>
            </a:r>
            <a:r>
              <a:rPr lang="hu-HU" altLang="hu-HU" sz="3600" dirty="0" smtClean="0"/>
              <a:t> Kossuth Zsuzsanna Szakképző Iskolája és Kollégiuma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 altLang="hu-H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03213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altLang="hu-HU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 altLang="hu-HU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 altLang="hu-HU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4214810" y="214290"/>
          <a:ext cx="1150937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kép" r:id="rId4" imgW="1428949" imgH="1857143" progId="PBrush">
                  <p:embed/>
                </p:oleObj>
              </mc:Choice>
              <mc:Fallback>
                <p:oleObj name="Bitkép" r:id="rId4" imgW="1428949" imgH="1857143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214290"/>
                        <a:ext cx="1150937" cy="1385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3938588" y="60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383222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altLang="hu-HU"/>
          </a:p>
        </p:txBody>
      </p:sp>
      <p:pic>
        <p:nvPicPr>
          <p:cNvPr id="2059" name="Kép 11" descr="öko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500570"/>
            <a:ext cx="24288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FÖLD  VILÁGNAP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259632" y="1477730"/>
            <a:ext cx="5336631" cy="2000264"/>
          </a:xfrm>
        </p:spPr>
        <p:txBody>
          <a:bodyPr/>
          <a:lstStyle/>
          <a:p>
            <a:r>
              <a:rPr lang="hu-HU" dirty="0" smtClean="0"/>
              <a:t>papírgyűjtés </a:t>
            </a:r>
          </a:p>
          <a:p>
            <a:r>
              <a:rPr lang="hu-HU" dirty="0" smtClean="0"/>
              <a:t>elektronikai hulladékgyűjtés</a:t>
            </a:r>
          </a:p>
          <a:p>
            <a:r>
              <a:rPr lang="hu-HU" dirty="0" smtClean="0"/>
              <a:t>természetfilm vetítés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26" y="2298084"/>
            <a:ext cx="1196752" cy="1196752"/>
          </a:xfrm>
          <a:prstGeom prst="rect">
            <a:avLst/>
          </a:prstGeom>
        </p:spPr>
      </p:pic>
      <p:pic>
        <p:nvPicPr>
          <p:cNvPr id="5" name="Kép 4" descr="P422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786190"/>
            <a:ext cx="3786214" cy="2839661"/>
          </a:xfrm>
          <a:prstGeom prst="rect">
            <a:avLst/>
          </a:prstGeom>
        </p:spPr>
      </p:pic>
      <p:pic>
        <p:nvPicPr>
          <p:cNvPr id="6" name="Kép 5" descr="P4220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755423"/>
            <a:ext cx="3809995" cy="2857496"/>
          </a:xfrm>
          <a:prstGeom prst="rect">
            <a:avLst/>
          </a:prstGeom>
        </p:spPr>
      </p:pic>
      <p:pic>
        <p:nvPicPr>
          <p:cNvPr id="7" name="Tartalom hely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95" y="188640"/>
            <a:ext cx="3384561" cy="19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Rejtett értékeink vetélkedőtúra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1500174"/>
            <a:ext cx="3312368" cy="2484276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285860"/>
            <a:ext cx="1228725" cy="1219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4214818"/>
            <a:ext cx="3301377" cy="2476033"/>
          </a:xfrm>
          <a:prstGeom prst="rect">
            <a:avLst/>
          </a:prstGeom>
        </p:spPr>
      </p:pic>
      <p:pic>
        <p:nvPicPr>
          <p:cNvPr id="9" name="Tartalom hely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2928934"/>
            <a:ext cx="2588418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dirty="0" smtClean="0"/>
              <a:t>Fürkészek túracsapat dabasi kirándulása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3" y="2210168"/>
            <a:ext cx="3576280" cy="20162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3892660" cy="21943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56033"/>
            <a:ext cx="4139952" cy="31049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6" y="4509120"/>
            <a:ext cx="3892659" cy="21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571868" y="357166"/>
            <a:ext cx="4000528" cy="19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Ökovetélkedő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hu-HU" dirty="0"/>
          </a:p>
          <a:p>
            <a:pPr>
              <a:defRPr/>
            </a:pP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dirty="0"/>
          </a:p>
        </p:txBody>
      </p:sp>
      <p:pic>
        <p:nvPicPr>
          <p:cNvPr id="3074" name="Picture 2" descr="G:\KÉP\2015\2015_03_13_projektnap\P313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5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dirty="0" smtClean="0"/>
              <a:t>Üvegházhatásról 3D-ben</a:t>
            </a:r>
          </a:p>
        </p:txBody>
      </p:sp>
      <p:pic>
        <p:nvPicPr>
          <p:cNvPr id="10243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571612"/>
            <a:ext cx="6786610" cy="5090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Környezetvédelmi nap</a:t>
            </a:r>
            <a:endParaRPr lang="hu-HU" dirty="0"/>
          </a:p>
        </p:txBody>
      </p:sp>
      <p:pic>
        <p:nvPicPr>
          <p:cNvPr id="4" name="Tartalom helye 3" descr="11242310_449384635233578_1213461348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3929090" cy="2571768"/>
          </a:xfrm>
        </p:spPr>
      </p:pic>
      <p:pic>
        <p:nvPicPr>
          <p:cNvPr id="5" name="Kép 4" descr="P528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045622"/>
            <a:ext cx="4000528" cy="2526649"/>
          </a:xfrm>
          <a:prstGeom prst="rect">
            <a:avLst/>
          </a:prstGeom>
        </p:spPr>
      </p:pic>
      <p:pic>
        <p:nvPicPr>
          <p:cNvPr id="6" name="Kép 5" descr="P5280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285860"/>
            <a:ext cx="3720891" cy="2571768"/>
          </a:xfrm>
          <a:prstGeom prst="rect">
            <a:avLst/>
          </a:prstGeom>
        </p:spPr>
      </p:pic>
      <p:pic>
        <p:nvPicPr>
          <p:cNvPr id="7" name="Kép 6" descr="P5280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000504"/>
            <a:ext cx="3786214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83768" y="1628800"/>
            <a:ext cx="6660232" cy="52292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GREEEN Projekt</a:t>
            </a:r>
          </a:p>
          <a:p>
            <a:r>
              <a:rPr lang="hu-H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(539963-LLP-1-2013-DE-COMENIUS-CNW)</a:t>
            </a:r>
            <a:endParaRPr lang="hu-HU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70485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144000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Fontos célok</a:t>
            </a:r>
            <a:endParaRPr lang="hu-H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Ökológiai lábnyom csökkentése</a:t>
            </a:r>
          </a:p>
          <a:p>
            <a:pPr algn="ctr">
              <a:lnSpc>
                <a:spcPct val="150000"/>
              </a:lnSpc>
            </a:pPr>
            <a:r>
              <a:rPr lang="hu-HU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Környezettudatos nevelés integrálása a természettudományok integrálásába</a:t>
            </a:r>
          </a:p>
          <a:p>
            <a:pPr algn="ctr">
              <a:lnSpc>
                <a:spcPct val="150000"/>
              </a:lnSpc>
            </a:pPr>
            <a:r>
              <a:rPr lang="hu-HU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Tanórán kívüli, környezetvédelemmel kapcsolatos programok és törekvések</a:t>
            </a:r>
            <a:endParaRPr lang="hu-HU"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Kép 4" descr="P10905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4932" y="1052736"/>
            <a:ext cx="1756456" cy="131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226809" y="1746734"/>
            <a:ext cx="7339036" cy="3886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100" dirty="0" smtClean="0"/>
              <a:t>2006, 2009, 2012 </a:t>
            </a:r>
            <a:r>
              <a:rPr lang="hu-HU" sz="2100" b="1" dirty="0" smtClean="0"/>
              <a:t>Örökös </a:t>
            </a:r>
            <a:r>
              <a:rPr lang="hu-HU" sz="2100" b="1" dirty="0" err="1" smtClean="0"/>
              <a:t>Ökoiskolai</a:t>
            </a:r>
            <a:r>
              <a:rPr lang="hu-HU" sz="2100" b="1" dirty="0" smtClean="0"/>
              <a:t> cím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100" b="1" dirty="0" smtClean="0"/>
              <a:t> </a:t>
            </a:r>
            <a:endParaRPr lang="hu-HU" sz="21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600" b="1" u="sng" dirty="0"/>
              <a:t>Fizikai környezet: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/>
              <a:t>a telepített növényzet rendszeresen és </a:t>
            </a:r>
            <a:r>
              <a:rPr lang="hu-HU" sz="1600" dirty="0" smtClean="0"/>
              <a:t>szakszerűen </a:t>
            </a:r>
            <a:r>
              <a:rPr lang="hu-HU" sz="1600" dirty="0"/>
              <a:t>gondozott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/>
              <a:t>kerékpártároló, madáretető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/>
              <a:t>Dísznövények, komposztáló</a:t>
            </a:r>
            <a:endParaRPr lang="hu-HU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smtClean="0"/>
              <a:t>Sportpálya, zöld</a:t>
            </a:r>
            <a:r>
              <a:rPr lang="hu-HU" sz="1600" dirty="0"/>
              <a:t>, gyepes terület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600" b="1" u="sng" dirty="0"/>
              <a:t>Az iskola működtetése</a:t>
            </a:r>
            <a:endParaRPr lang="hu-HU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/>
              <a:t>tudatos takarékosság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/>
              <a:t> környezetkímélő anyagok használata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/>
              <a:t> hulladékok elkülönített gyűjtése: Pl.: fémek, </a:t>
            </a:r>
            <a:endParaRPr lang="hu-HU" sz="16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hu-HU" sz="1600" dirty="0" smtClean="0"/>
              <a:t>       műanyagok</a:t>
            </a:r>
            <a:r>
              <a:rPr lang="hu-HU" sz="1600" dirty="0"/>
              <a:t>, </a:t>
            </a:r>
            <a:r>
              <a:rPr lang="hu-HU" sz="1600" dirty="0" smtClean="0"/>
              <a:t>papírok  </a:t>
            </a:r>
          </a:p>
          <a:p>
            <a:pPr>
              <a:defRPr/>
            </a:pPr>
            <a:r>
              <a:rPr lang="hu-HU" sz="1600" dirty="0" err="1" smtClean="0"/>
              <a:t>ökoszakkör</a:t>
            </a:r>
            <a:r>
              <a:rPr lang="hu-HU" sz="1600" dirty="0" smtClean="0"/>
              <a:t>, </a:t>
            </a:r>
            <a:r>
              <a:rPr lang="hu-HU" sz="1600" dirty="0" err="1" smtClean="0"/>
              <a:t>öko-foglalkozások</a:t>
            </a:r>
            <a:r>
              <a:rPr lang="hu-HU" sz="1600" dirty="0" smtClean="0"/>
              <a:t> szervezése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600" u="sng" dirty="0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1785918" y="214290"/>
            <a:ext cx="6762767" cy="1325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kern="0" dirty="0" err="1" smtClean="0"/>
              <a:t>Ökoiskola</a:t>
            </a:r>
            <a:r>
              <a:rPr lang="hu-HU" kern="0" dirty="0" smtClean="0"/>
              <a:t> cím elnyerése</a:t>
            </a:r>
          </a:p>
          <a:p>
            <a:pPr algn="ctr" eaLnBrk="1" hangingPunct="1">
              <a:defRPr/>
            </a:pPr>
            <a:endParaRPr lang="hu-HU" kern="0" dirty="0" smtClean="0"/>
          </a:p>
        </p:txBody>
      </p:sp>
      <p:pic>
        <p:nvPicPr>
          <p:cNvPr id="2050" name="Picture 2" descr="G:\KÉP\2014_képek\2014_05_28 Iskoláról képek\011766isk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3212976"/>
            <a:ext cx="3500442" cy="233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52" y="2357430"/>
            <a:ext cx="7498080" cy="1143000"/>
          </a:xfrm>
        </p:spPr>
        <p:txBody>
          <a:bodyPr/>
          <a:lstStyle/>
          <a:p>
            <a:pPr algn="ctr"/>
            <a:r>
              <a:rPr lang="hu-HU" dirty="0" smtClean="0"/>
              <a:t>Köszönjük </a:t>
            </a:r>
            <a:r>
              <a:rPr lang="hu-HU" dirty="0" smtClean="0"/>
              <a:t>a figyelmet!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u-HU" altLang="hu-HU" smtClean="0"/>
              <a:t>Megújuló energiaforrások iskolánk udvarán</a:t>
            </a:r>
          </a:p>
        </p:txBody>
      </p:sp>
      <p:pic>
        <p:nvPicPr>
          <p:cNvPr id="12291" name="Tartalom helye 3" descr="P1260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3282" y="1905000"/>
            <a:ext cx="5182985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Klímafelvonulás Budapesten</a:t>
            </a:r>
          </a:p>
        </p:txBody>
      </p:sp>
      <p:pic>
        <p:nvPicPr>
          <p:cNvPr id="5123" name="Kép 4" descr="klima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1500174"/>
            <a:ext cx="6072212" cy="4556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1"/>
            <a:ext cx="7467600" cy="21428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u-HU" sz="2700" cap="none" dirty="0" smtClean="0"/>
              <a:t/>
            </a:r>
            <a:br>
              <a:rPr lang="hu-HU" sz="2700" cap="none" dirty="0" smtClean="0"/>
            </a:br>
            <a:r>
              <a:rPr lang="hu-HU" sz="2700" cap="none" dirty="0" smtClean="0"/>
              <a:t/>
            </a:r>
            <a:br>
              <a:rPr lang="hu-HU" sz="2700" cap="none" dirty="0" smtClean="0"/>
            </a:br>
            <a:r>
              <a:rPr lang="hu-HU" sz="2700" cap="none" dirty="0" smtClean="0"/>
              <a:t/>
            </a:r>
            <a:br>
              <a:rPr lang="hu-HU" sz="2700" cap="none" dirty="0" smtClean="0"/>
            </a:br>
            <a:r>
              <a:rPr lang="hu-HU" sz="2700" cap="none" dirty="0" smtClean="0"/>
              <a:t/>
            </a:r>
            <a:br>
              <a:rPr lang="hu-HU" sz="2700" cap="none" dirty="0" smtClean="0"/>
            </a:br>
            <a:r>
              <a:rPr lang="hu-HU" sz="2700" cap="none" dirty="0" smtClean="0"/>
              <a:t/>
            </a:r>
            <a:br>
              <a:rPr lang="hu-HU" sz="2700" cap="none" dirty="0" smtClean="0"/>
            </a:br>
            <a:r>
              <a:rPr lang="hu-HU" sz="2700" cap="none" dirty="0" smtClean="0"/>
              <a:t/>
            </a:r>
            <a:br>
              <a:rPr lang="hu-HU" sz="2700" cap="none" dirty="0" smtClean="0"/>
            </a:br>
            <a:r>
              <a:rPr lang="hu-HU" sz="2700" cap="none" dirty="0" smtClean="0"/>
              <a:t>ÖNKÉNTES PROGRAMSOROZAT </a:t>
            </a:r>
            <a:br>
              <a:rPr lang="hu-HU" sz="2700" cap="none" dirty="0" smtClean="0"/>
            </a:br>
            <a:r>
              <a:rPr lang="hu-HU" sz="2700" cap="none" dirty="0" smtClean="0"/>
              <a:t>ISKOLAI ÖSSZEFOGÁSSAL</a:t>
            </a:r>
            <a:br>
              <a:rPr lang="hu-HU" sz="2700" cap="none" dirty="0" smtClean="0"/>
            </a:br>
            <a:endParaRPr lang="hu-HU" sz="2700" cap="none" dirty="0" smtClean="0"/>
          </a:p>
        </p:txBody>
      </p:sp>
      <p:pic>
        <p:nvPicPr>
          <p:cNvPr id="41987" name="Kép 9" descr="P10705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357694"/>
            <a:ext cx="3143272" cy="2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Kép 11" descr="P10704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Kép 10" descr="P107048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143272" cy="235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Kép 12" descr="P10705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357694"/>
            <a:ext cx="3071834" cy="23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493978" cy="1143000"/>
          </a:xfrm>
        </p:spPr>
        <p:txBody>
          <a:bodyPr/>
          <a:lstStyle/>
          <a:p>
            <a:r>
              <a:rPr lang="hu-HU" dirty="0" err="1" smtClean="0"/>
              <a:t>Öko</a:t>
            </a:r>
            <a:r>
              <a:rPr lang="hu-HU" dirty="0" smtClean="0"/>
              <a:t> – együttműködés</a:t>
            </a:r>
            <a:endParaRPr lang="hu-HU" dirty="0"/>
          </a:p>
        </p:txBody>
      </p:sp>
      <p:pic>
        <p:nvPicPr>
          <p:cNvPr id="4" name="Tartalom helye 3" descr="P1350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3168351" cy="2376264"/>
          </a:xfrm>
        </p:spPr>
      </p:pic>
      <p:pic>
        <p:nvPicPr>
          <p:cNvPr id="8" name="Kép 7" descr="P1350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4286256"/>
            <a:ext cx="2171733" cy="1628800"/>
          </a:xfrm>
          <a:prstGeom prst="rect">
            <a:avLst/>
          </a:prstGeom>
        </p:spPr>
      </p:pic>
      <p:pic>
        <p:nvPicPr>
          <p:cNvPr id="9" name="Kép 8" descr="P1350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428736"/>
            <a:ext cx="3168352" cy="2376264"/>
          </a:xfrm>
          <a:prstGeom prst="rect">
            <a:avLst/>
          </a:prstGeom>
        </p:spPr>
      </p:pic>
      <p:pic>
        <p:nvPicPr>
          <p:cNvPr id="12" name="Kép 11" descr="P1350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214818"/>
            <a:ext cx="2267744" cy="1700808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928794" y="6000768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Kossuth Lajos </a:t>
            </a:r>
          </a:p>
          <a:p>
            <a:r>
              <a:rPr lang="hu-HU" dirty="0" smtClean="0"/>
              <a:t>Általános Iskola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715008" y="6000768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II.Rákóczi</a:t>
            </a:r>
            <a:r>
              <a:rPr lang="hu-HU" dirty="0" smtClean="0"/>
              <a:t> Ferenc</a:t>
            </a:r>
          </a:p>
          <a:p>
            <a:r>
              <a:rPr lang="hu-HU" dirty="0" smtClean="0"/>
              <a:t>Általános Iskola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ÖNKÉNTES NAP </a:t>
            </a:r>
            <a:endParaRPr lang="hu-HU" sz="1400" dirty="0"/>
          </a:p>
        </p:txBody>
      </p:sp>
      <p:pic>
        <p:nvPicPr>
          <p:cNvPr id="4" name="Tartalom helye 3" descr="1 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124744"/>
            <a:ext cx="3156530" cy="2376264"/>
          </a:xfrm>
        </p:spPr>
      </p:pic>
      <p:pic>
        <p:nvPicPr>
          <p:cNvPr id="5" name="Kép 4" descr="1 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717032"/>
            <a:ext cx="3156530" cy="237626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85720" y="857232"/>
            <a:ext cx="576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Láthatatlan Munka Világnapja</a:t>
            </a:r>
          </a:p>
          <a:p>
            <a:pPr algn="ctr"/>
            <a:endParaRPr lang="hu-HU" sz="1400" dirty="0" smtClean="0"/>
          </a:p>
          <a:p>
            <a:pPr algn="ctr"/>
            <a:endParaRPr lang="hu-HU" sz="2800" dirty="0"/>
          </a:p>
        </p:txBody>
      </p:sp>
      <p:pic>
        <p:nvPicPr>
          <p:cNvPr id="8" name="Kép 7" descr="1 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571612"/>
            <a:ext cx="2277486" cy="1714512"/>
          </a:xfrm>
          <a:prstGeom prst="rect">
            <a:avLst/>
          </a:prstGeom>
        </p:spPr>
      </p:pic>
      <p:pic>
        <p:nvPicPr>
          <p:cNvPr id="9" name="Kép 8" descr="100_12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1571612"/>
            <a:ext cx="2277485" cy="1714512"/>
          </a:xfrm>
          <a:prstGeom prst="rect">
            <a:avLst/>
          </a:prstGeom>
        </p:spPr>
      </p:pic>
      <p:pic>
        <p:nvPicPr>
          <p:cNvPr id="11" name="Kép 10" descr="100_12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429000"/>
            <a:ext cx="4357718" cy="3280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571604" y="260648"/>
            <a:ext cx="7572396" cy="131096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TESZEDD! </a:t>
            </a:r>
            <a:br>
              <a:rPr lang="hu-HU" dirty="0" smtClean="0"/>
            </a:br>
            <a:r>
              <a:rPr lang="hu-HU" sz="2700" dirty="0" smtClean="0"/>
              <a:t>Országos szemétszedő kampány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2700" dirty="0" smtClean="0"/>
              <a:t>2012 </a:t>
            </a:r>
            <a:r>
              <a:rPr lang="hu-HU" sz="2700" dirty="0" smtClean="0"/>
              <a:t>óta minden évben</a:t>
            </a:r>
            <a:endParaRPr lang="hu-HU" sz="2700" dirty="0"/>
          </a:p>
        </p:txBody>
      </p:sp>
      <p:pic>
        <p:nvPicPr>
          <p:cNvPr id="5" name="Kép 4" descr="1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071678"/>
            <a:ext cx="2467276" cy="1857388"/>
          </a:xfrm>
          <a:prstGeom prst="rect">
            <a:avLst/>
          </a:prstGeom>
        </p:spPr>
      </p:pic>
      <p:pic>
        <p:nvPicPr>
          <p:cNvPr id="6" name="Kép 5" descr="1 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357694"/>
            <a:ext cx="2467277" cy="1857388"/>
          </a:xfrm>
          <a:prstGeom prst="rect">
            <a:avLst/>
          </a:prstGeom>
        </p:spPr>
      </p:pic>
      <p:pic>
        <p:nvPicPr>
          <p:cNvPr id="8" name="Kép 7" descr="P1100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071678"/>
            <a:ext cx="2476517" cy="1857388"/>
          </a:xfrm>
          <a:prstGeom prst="rect">
            <a:avLst/>
          </a:prstGeom>
        </p:spPr>
      </p:pic>
      <p:pic>
        <p:nvPicPr>
          <p:cNvPr id="10" name="Kép 9" descr="P11002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357694"/>
            <a:ext cx="2500330" cy="18752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69" y="4357694"/>
            <a:ext cx="2548971" cy="1857388"/>
          </a:xfrm>
          <a:prstGeom prst="rect">
            <a:avLst/>
          </a:prstGeom>
        </p:spPr>
      </p:pic>
      <p:pic>
        <p:nvPicPr>
          <p:cNvPr id="12" name="Kép 11" descr="DSC_6371-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90569" y="2071678"/>
            <a:ext cx="2548971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Állatvédelmi </a:t>
            </a:r>
            <a:r>
              <a:rPr lang="hu-HU" dirty="0"/>
              <a:t>felvonulás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844824"/>
            <a:ext cx="2448272" cy="72008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1857364"/>
            <a:ext cx="2118908" cy="15836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3571876"/>
            <a:ext cx="2571768" cy="1928826"/>
          </a:xfrm>
          <a:prstGeom prst="rect">
            <a:avLst/>
          </a:prstGeom>
        </p:spPr>
      </p:pic>
      <p:pic>
        <p:nvPicPr>
          <p:cNvPr id="2050" name="Picture 2" descr="F:\KÉP\2014_képek\2014_10_08 Állatok világnapja\DSC_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4876800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145</Words>
  <Application>Microsoft Office PowerPoint</Application>
  <PresentationFormat>Diavetítés a képernyőre (4:3 oldalarány)</PresentationFormat>
  <Paragraphs>53</Paragraphs>
  <Slides>20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Napforduló</vt:lpstr>
      <vt:lpstr>Bitkép</vt:lpstr>
      <vt:lpstr> Érdi SzC Kossuth Zsuzsanna Szakképző Iskolája és Kollégiuma</vt:lpstr>
      <vt:lpstr>PowerPoint bemutató</vt:lpstr>
      <vt:lpstr>Megújuló energiaforrások iskolánk udvarán</vt:lpstr>
      <vt:lpstr>Klímafelvonulás Budapesten</vt:lpstr>
      <vt:lpstr>      ÖNKÉNTES PROGRAMSOROZAT  ISKOLAI ÖSSZEFOGÁSSAL </vt:lpstr>
      <vt:lpstr>Öko – együttműködés</vt:lpstr>
      <vt:lpstr>ÖNKÉNTES NAP </vt:lpstr>
      <vt:lpstr>TESZEDD!  Országos szemétszedő kampány  2012 óta minden évben</vt:lpstr>
      <vt:lpstr>Állatvédelmi felvonulás </vt:lpstr>
      <vt:lpstr>FÖLD  VILÁGNAP </vt:lpstr>
      <vt:lpstr>Rejtett értékeink vetélkedőtúra</vt:lpstr>
      <vt:lpstr>Fürkészek túracsapat dabasi kirándulása </vt:lpstr>
      <vt:lpstr>PowerPoint bemutató</vt:lpstr>
      <vt:lpstr>Üvegházhatásról 3D-ben</vt:lpstr>
      <vt:lpstr>Környezetvédelmi nap</vt:lpstr>
      <vt:lpstr>PowerPoint bemutató</vt:lpstr>
      <vt:lpstr>PowerPoint bemutató</vt:lpstr>
      <vt:lpstr>PowerPoint bemutató</vt:lpstr>
      <vt:lpstr>Fontos célok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Érdi SzC Kossuth Zsuzsanna Szakképző Iskolája és Kollégiuma</dc:title>
  <dc:creator>Anita</dc:creator>
  <cp:lastModifiedBy>Rudas Anita</cp:lastModifiedBy>
  <cp:revision>9</cp:revision>
  <dcterms:created xsi:type="dcterms:W3CDTF">2015-11-04T19:24:07Z</dcterms:created>
  <dcterms:modified xsi:type="dcterms:W3CDTF">2015-11-05T12:52:51Z</dcterms:modified>
</cp:coreProperties>
</file>